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73" r:id="rId4"/>
    <p:sldId id="257" r:id="rId5"/>
    <p:sldId id="258" r:id="rId6"/>
    <p:sldId id="271" r:id="rId7"/>
    <p:sldId id="272" r:id="rId8"/>
    <p:sldId id="262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692696"/>
            <a:ext cx="5105400" cy="331236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6600" i="1" dirty="0"/>
            </a:br>
            <a:br>
              <a:rPr lang="ru-RU" sz="6600" i="1" dirty="0"/>
            </a:br>
            <a:br>
              <a:rPr lang="ru-RU" sz="6600" i="1" dirty="0"/>
            </a:br>
            <a:br>
              <a:rPr lang="ru-RU" sz="6600" i="1" dirty="0"/>
            </a:br>
            <a:r>
              <a:rPr lang="ru-RU" sz="2800" i="1" dirty="0"/>
              <a:t>Тема урока:</a:t>
            </a:r>
            <a:br>
              <a:rPr lang="ru-RU" sz="6600" i="1" dirty="0"/>
            </a:br>
            <a:r>
              <a:rPr lang="ru-RU" sz="6000" i="1" dirty="0"/>
              <a:t>Страны северной </a:t>
            </a:r>
            <a:r>
              <a:rPr lang="ru-RU" sz="6000" i="1" dirty="0" err="1"/>
              <a:t>европы</a:t>
            </a:r>
            <a:endParaRPr lang="ru-RU" sz="6000" i="1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E2D19EB-A622-4AAD-957F-35E3BD76845F}"/>
              </a:ext>
            </a:extLst>
          </p:cNvPr>
          <p:cNvSpPr txBox="1"/>
          <p:nvPr/>
        </p:nvSpPr>
        <p:spPr>
          <a:xfrm>
            <a:off x="3707904" y="6237312"/>
            <a:ext cx="709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Топчий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С.О.</a:t>
            </a:r>
          </a:p>
        </p:txBody>
      </p:sp>
    </p:spTree>
    <p:extLst>
      <p:ext uri="{BB962C8B-B14F-4D97-AF65-F5344CB8AC3E}">
        <p14:creationId xmlns:p14="http://schemas.microsoft.com/office/powerpoint/2010/main" val="159422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ru-RU" dirty="0"/>
              <a:t>Хозяйственная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9_b8e86fbe8173d2d5e802eaf5382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6047631" cy="26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Рыбаки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74" y="1556829"/>
            <a:ext cx="4665658" cy="2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828"/>
            <a:ext cx="2787848" cy="20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610222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73798"/>
            <a:ext cx="4152913" cy="26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3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/>
              <a:t>население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Daniy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2448" cy="28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1266610802_icehock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15" y="1282700"/>
            <a:ext cx="4340409" cy="28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20848f17e0098cdc14351e352b781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56349"/>
            <a:ext cx="4450492" cy="269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5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урока: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смогут называть характерные черты и особенности стран Северной Европы</a:t>
            </a:r>
          </a:p>
          <a:p>
            <a:endParaRPr lang="ru-RU" dirty="0"/>
          </a:p>
          <a:p>
            <a:r>
              <a:rPr lang="ru-RU" dirty="0"/>
              <a:t>БОЛЬШИНСТВО смогут анализировать причины и следствия экономического развития </a:t>
            </a:r>
            <a:r>
              <a:rPr lang="ru-RU"/>
              <a:t>стран Северной </a:t>
            </a:r>
            <a:r>
              <a:rPr lang="ru-RU" dirty="0"/>
              <a:t>Европы</a:t>
            </a:r>
          </a:p>
          <a:p>
            <a:endParaRPr lang="ru-RU" dirty="0"/>
          </a:p>
          <a:p>
            <a:r>
              <a:rPr lang="ru-RU" dirty="0"/>
              <a:t>НЕКОТОРЫЕ смогут оценивать значение стран Северной Европы в системе мирового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60321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2D96E597-8450-4BB0-B149-0CAF22F31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73238"/>
            <a:ext cx="7705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Century Schoolbook" panose="02040604050505020304" pitchFamily="18" charset="0"/>
              <a:buAutoNum type="arabicPeriod"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материал</a:t>
            </a:r>
          </a:p>
          <a:p>
            <a:pPr>
              <a:buFont typeface="Century Schoolbook" panose="02040604050505020304" pitchFamily="18" charset="0"/>
              <a:buAutoNum type="arabicPeriod"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в группе</a:t>
            </a:r>
          </a:p>
          <a:p>
            <a:pPr>
              <a:buFont typeface="Century Schoolbook" panose="02040604050505020304" pitchFamily="18" charset="0"/>
              <a:buAutoNum type="arabicPeriod"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практическое задание</a:t>
            </a:r>
          </a:p>
          <a:p>
            <a:pPr>
              <a:buFont typeface="Century Schoolbook" panose="02040604050505020304" pitchFamily="18" charset="0"/>
              <a:buAutoNum type="arabicPeriod"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работу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былайхан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648" y="195827"/>
            <a:ext cx="5760640" cy="6662173"/>
          </a:xfrm>
          <a:noFill/>
        </p:spPr>
      </p:pic>
    </p:spTree>
    <p:extLst>
      <p:ext uri="{BB962C8B-B14F-4D97-AF65-F5344CB8AC3E}">
        <p14:creationId xmlns:p14="http://schemas.microsoft.com/office/powerpoint/2010/main" val="157433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7239000" cy="1408212"/>
          </a:xfrm>
        </p:spPr>
        <p:txBody>
          <a:bodyPr/>
          <a:lstStyle/>
          <a:p>
            <a:pPr algn="ctr"/>
            <a:r>
              <a:rPr lang="ru-RU" dirty="0"/>
              <a:t>  Состав региона</a:t>
            </a:r>
          </a:p>
        </p:txBody>
      </p:sp>
      <p:pic>
        <p:nvPicPr>
          <p:cNvPr id="1026" name="Picture 2" descr="C:\Users\Admin\Desktop\конкурс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68085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8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52">
            <a:extLst>
              <a:ext uri="{FF2B5EF4-FFF2-40B4-BE49-F238E27FC236}">
                <a16:creationId xmlns:a16="http://schemas.microsoft.com/office/drawing/2014/main" id="{BB6B760D-0C11-49EA-BEB7-774159406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779463"/>
            <a:ext cx="4438650" cy="41624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9219" name="AutoShape 54">
            <a:extLst>
              <a:ext uri="{FF2B5EF4-FFF2-40B4-BE49-F238E27FC236}">
                <a16:creationId xmlns:a16="http://schemas.microsoft.com/office/drawing/2014/main" id="{11974533-5517-40C3-9B13-3BD344C87B7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41838" y="582613"/>
            <a:ext cx="9525" cy="4524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AutoShape 51">
            <a:extLst>
              <a:ext uri="{FF2B5EF4-FFF2-40B4-BE49-F238E27FC236}">
                <a16:creationId xmlns:a16="http://schemas.microsoft.com/office/drawing/2014/main" id="{4CEBC1B7-6F26-4F8D-AC70-1B0DAAD395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2488" y="3114675"/>
            <a:ext cx="4838700" cy="38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AutoShape 50">
            <a:extLst>
              <a:ext uri="{FF2B5EF4-FFF2-40B4-BE49-F238E27FC236}">
                <a16:creationId xmlns:a16="http://schemas.microsoft.com/office/drawing/2014/main" id="{573BD669-D42E-4D9C-A762-91FB1056061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46388" y="1484313"/>
            <a:ext cx="3562350" cy="304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AutoShape 49">
            <a:extLst>
              <a:ext uri="{FF2B5EF4-FFF2-40B4-BE49-F238E27FC236}">
                <a16:creationId xmlns:a16="http://schemas.microsoft.com/office/drawing/2014/main" id="{226DDEBE-95CD-45C8-85E5-25262EF06A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1446213"/>
            <a:ext cx="3514725" cy="3095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Oval 48">
            <a:extLst>
              <a:ext uri="{FF2B5EF4-FFF2-40B4-BE49-F238E27FC236}">
                <a16:creationId xmlns:a16="http://schemas.microsoft.com/office/drawing/2014/main" id="{8EC01659-1D43-4D28-BC29-97DE040A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2708275"/>
            <a:ext cx="762000" cy="723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4" name="Oval 47">
            <a:extLst>
              <a:ext uri="{FF2B5EF4-FFF2-40B4-BE49-F238E27FC236}">
                <a16:creationId xmlns:a16="http://schemas.microsoft.com/office/drawing/2014/main" id="{D0900719-01D3-4B57-BE30-996E006F9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2492375"/>
            <a:ext cx="1162050" cy="10763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5" name="Oval 46">
            <a:extLst>
              <a:ext uri="{FF2B5EF4-FFF2-40B4-BE49-F238E27FC236}">
                <a16:creationId xmlns:a16="http://schemas.microsoft.com/office/drawing/2014/main" id="{0F7B9707-B2A2-495C-AEFD-90FD32F1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2276475"/>
            <a:ext cx="1447800" cy="14668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6" name="Oval 45">
            <a:extLst>
              <a:ext uri="{FF2B5EF4-FFF2-40B4-BE49-F238E27FC236}">
                <a16:creationId xmlns:a16="http://schemas.microsoft.com/office/drawing/2014/main" id="{574D1EA9-F93E-413A-BF71-BF0020032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2032000"/>
            <a:ext cx="1876425" cy="1828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7" name="Oval 44">
            <a:extLst>
              <a:ext uri="{FF2B5EF4-FFF2-40B4-BE49-F238E27FC236}">
                <a16:creationId xmlns:a16="http://schemas.microsoft.com/office/drawing/2014/main" id="{E207A642-0941-4E78-9107-191F805C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1773238"/>
            <a:ext cx="2409825" cy="22669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8" name="Oval 43">
            <a:extLst>
              <a:ext uri="{FF2B5EF4-FFF2-40B4-BE49-F238E27FC236}">
                <a16:creationId xmlns:a16="http://schemas.microsoft.com/office/drawing/2014/main" id="{EB7EC925-53F9-4DDF-A21D-C10DEF30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1484313"/>
            <a:ext cx="3086100" cy="28479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9" name="Oval 42">
            <a:extLst>
              <a:ext uri="{FF2B5EF4-FFF2-40B4-BE49-F238E27FC236}">
                <a16:creationId xmlns:a16="http://schemas.microsoft.com/office/drawing/2014/main" id="{4730345D-2A36-49D0-BFD1-976E6869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1196975"/>
            <a:ext cx="3629025" cy="3429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0" name="Oval 41">
            <a:extLst>
              <a:ext uri="{FF2B5EF4-FFF2-40B4-BE49-F238E27FC236}">
                <a16:creationId xmlns:a16="http://schemas.microsoft.com/office/drawing/2014/main" id="{64EEC92C-0FD1-49C2-B7D2-9C0C3829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981075"/>
            <a:ext cx="4019550" cy="37909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1" name="Oval 53">
            <a:extLst>
              <a:ext uri="{FF2B5EF4-FFF2-40B4-BE49-F238E27FC236}">
                <a16:creationId xmlns:a16="http://schemas.microsoft.com/office/drawing/2014/main" id="{68025D65-C39F-4581-809D-55A7A86A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582613"/>
            <a:ext cx="4838700" cy="45243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32" name="Text Box 55">
            <a:extLst>
              <a:ext uri="{FF2B5EF4-FFF2-40B4-BE49-F238E27FC236}">
                <a16:creationId xmlns:a16="http://schemas.microsoft.com/office/drawing/2014/main" id="{84BE3A63-9011-444F-A5FA-003862E8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96888"/>
            <a:ext cx="1133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Практическая работа</a:t>
            </a:r>
            <a:endParaRPr lang="ru-RU" altLang="ru-RU"/>
          </a:p>
        </p:txBody>
      </p:sp>
      <p:sp>
        <p:nvSpPr>
          <p:cNvPr id="9233" name="Text Box 40">
            <a:extLst>
              <a:ext uri="{FF2B5EF4-FFF2-40B4-BE49-F238E27FC236}">
                <a16:creationId xmlns:a16="http://schemas.microsoft.com/office/drawing/2014/main" id="{3C4C19B7-EA86-416A-804B-CAF5E759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85950"/>
            <a:ext cx="1152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Устный опрос</a:t>
            </a:r>
            <a:endParaRPr lang="ru-RU" altLang="ru-RU"/>
          </a:p>
        </p:txBody>
      </p:sp>
      <p:sp>
        <p:nvSpPr>
          <p:cNvPr id="9234" name="Text Box 39">
            <a:extLst>
              <a:ext uri="{FF2B5EF4-FFF2-40B4-BE49-F238E27FC236}">
                <a16:creationId xmlns:a16="http://schemas.microsoft.com/office/drawing/2014/main" id="{4C21753E-4798-403A-97EF-9AF12ED4F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3937000"/>
            <a:ext cx="106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Семинар</a:t>
            </a:r>
            <a:endParaRPr lang="ru-RU" altLang="ru-RU"/>
          </a:p>
        </p:txBody>
      </p:sp>
      <p:sp>
        <p:nvSpPr>
          <p:cNvPr id="9235" name="Text Box 38">
            <a:extLst>
              <a:ext uri="{FF2B5EF4-FFF2-40B4-BE49-F238E27FC236}">
                <a16:creationId xmlns:a16="http://schemas.microsoft.com/office/drawing/2014/main" id="{5EB2F01A-4931-434D-9078-CE5162A3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5095875"/>
            <a:ext cx="1581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Терминологический диктант</a:t>
            </a:r>
            <a:endParaRPr lang="ru-RU" altLang="ru-RU"/>
          </a:p>
        </p:txBody>
      </p:sp>
      <p:sp>
        <p:nvSpPr>
          <p:cNvPr id="9236" name="Text Box 37">
            <a:extLst>
              <a:ext uri="{FF2B5EF4-FFF2-40B4-BE49-F238E27FC236}">
                <a16:creationId xmlns:a16="http://schemas.microsoft.com/office/drawing/2014/main" id="{5AA37928-2CB1-420A-9C27-485F6E12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5191125"/>
            <a:ext cx="1352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Тестовые задания</a:t>
            </a:r>
            <a:endParaRPr lang="ru-RU" altLang="ru-RU"/>
          </a:p>
        </p:txBody>
      </p:sp>
      <p:sp>
        <p:nvSpPr>
          <p:cNvPr id="9237" name="Text Box 36">
            <a:extLst>
              <a:ext uri="{FF2B5EF4-FFF2-40B4-BE49-F238E27FC236}">
                <a16:creationId xmlns:a16="http://schemas.microsoft.com/office/drawing/2014/main" id="{BE545216-B9C9-48AC-8CAB-851A9F7D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3937000"/>
            <a:ext cx="1438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Компьютерная проверка знаний и умений</a:t>
            </a:r>
            <a:endParaRPr lang="ru-RU" altLang="ru-RU"/>
          </a:p>
        </p:txBody>
      </p:sp>
      <p:sp>
        <p:nvSpPr>
          <p:cNvPr id="9238" name="Text Box 35">
            <a:extLst>
              <a:ext uri="{FF2B5EF4-FFF2-40B4-BE49-F238E27FC236}">
                <a16:creationId xmlns:a16="http://schemas.microsoft.com/office/drawing/2014/main" id="{3817320F-24A9-4D22-87A3-DE2F9A88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885950"/>
            <a:ext cx="1343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Краткая самостоятельная работа</a:t>
            </a:r>
            <a:endParaRPr lang="ru-RU" altLang="ru-RU"/>
          </a:p>
        </p:txBody>
      </p:sp>
      <p:sp>
        <p:nvSpPr>
          <p:cNvPr id="9239" name="Text Box 34">
            <a:extLst>
              <a:ext uri="{FF2B5EF4-FFF2-40B4-BE49-F238E27FC236}">
                <a16:creationId xmlns:a16="http://schemas.microsoft.com/office/drawing/2014/main" id="{31C00FB3-D53A-42A1-A102-CFF276946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692150"/>
            <a:ext cx="15525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100" b="1" i="1">
                <a:latin typeface="Times New Roman" panose="02020603050405020304" pitchFamily="18" charset="0"/>
                <a:cs typeface="Calibri" panose="020F0502020204030204" pitchFamily="34" charset="0"/>
              </a:rPr>
              <a:t>Письменная контрольная работа</a:t>
            </a:r>
            <a:endParaRPr lang="ru-RU" altLang="ru-RU"/>
          </a:p>
        </p:txBody>
      </p:sp>
      <p:sp>
        <p:nvSpPr>
          <p:cNvPr id="9240" name="Rectangle 56">
            <a:extLst>
              <a:ext uri="{FF2B5EF4-FFF2-40B4-BE49-F238E27FC236}">
                <a16:creationId xmlns:a16="http://schemas.microsoft.com/office/drawing/2014/main" id="{A2AC3823-171C-4FED-8BB5-E18CB774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41" name="Rectangle 58">
            <a:extLst>
              <a:ext uri="{FF2B5EF4-FFF2-40B4-BE49-F238E27FC236}">
                <a16:creationId xmlns:a16="http://schemas.microsoft.com/office/drawing/2014/main" id="{589FED7D-FDE2-4D3F-A461-3441656AA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endParaRPr lang="ru-RU" altLang="ru-RU" sz="1600" b="1" i="1" u="sng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altLang="ru-RU" sz="1600" b="1" i="1" u="sng">
                <a:latin typeface="Times New Roman" panose="02020603050405020304" pitchFamily="18" charset="0"/>
                <a:cs typeface="Calibri" panose="020F0502020204030204" pitchFamily="34" charset="0"/>
              </a:rPr>
              <a:t>Колесо баланса</a:t>
            </a:r>
            <a:r>
              <a:rPr lang="ru-RU" altLang="ru-RU" sz="1400" b="1" i="1" u="sng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800"/>
          </a:p>
          <a:p>
            <a:endParaRPr lang="ru-RU" altLang="ru-RU"/>
          </a:p>
        </p:txBody>
      </p:sp>
      <p:sp>
        <p:nvSpPr>
          <p:cNvPr id="9242" name="Rectangle 66">
            <a:extLst>
              <a:ext uri="{FF2B5EF4-FFF2-40B4-BE49-F238E27FC236}">
                <a16:creationId xmlns:a16="http://schemas.microsoft.com/office/drawing/2014/main" id="{C47D558E-0F39-459D-AA08-2E64A507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правила работы в группе на уроке начальной школы  памятка | Школа, Картинки, Правила">
            <a:extLst>
              <a:ext uri="{FF2B5EF4-FFF2-40B4-BE49-F238E27FC236}">
                <a16:creationId xmlns:a16="http://schemas.microsoft.com/office/drawing/2014/main" id="{4A99577A-35F6-4DF9-A387-34B611D0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Nord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1" y="692696"/>
            <a:ext cx="7554500" cy="55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7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16672"/>
          </a:xfrm>
        </p:spPr>
        <p:txBody>
          <a:bodyPr>
            <a:normAutofit fontScale="90000"/>
          </a:bodyPr>
          <a:lstStyle/>
          <a:p>
            <a:r>
              <a:rPr lang="ru-RU" dirty="0"/>
              <a:t>  Географическое положение</a:t>
            </a:r>
          </a:p>
        </p:txBody>
      </p:sp>
      <p:pic>
        <p:nvPicPr>
          <p:cNvPr id="1026" name="Picture 2" descr="C:\Users\Admin\Desktop\664367_SMALL_0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4176464" cy="5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7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585</TotalTime>
  <Words>96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Century Schoolbook</vt:lpstr>
      <vt:lpstr>Times New Roman</vt:lpstr>
      <vt:lpstr>Trebuchet MS</vt:lpstr>
      <vt:lpstr>Wingdings</vt:lpstr>
      <vt:lpstr>Wingdings 2</vt:lpstr>
      <vt:lpstr>Изящная</vt:lpstr>
      <vt:lpstr>    Тема урока: Страны северной европы</vt:lpstr>
      <vt:lpstr>Цели урока: </vt:lpstr>
      <vt:lpstr>Презентация PowerPoint</vt:lpstr>
      <vt:lpstr>Презентация PowerPoint</vt:lpstr>
      <vt:lpstr>  Состав региона</vt:lpstr>
      <vt:lpstr>Презентация PowerPoint</vt:lpstr>
      <vt:lpstr>Презентация PowerPoint</vt:lpstr>
      <vt:lpstr>Презентация PowerPoint</vt:lpstr>
      <vt:lpstr>  Географическое положение</vt:lpstr>
      <vt:lpstr>Хозяйственная деятельность</vt:lpstr>
      <vt:lpstr>население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Страны северной европы</dc:title>
  <dc:creator>Admin</dc:creator>
  <cp:lastModifiedBy>Windows</cp:lastModifiedBy>
  <cp:revision>9</cp:revision>
  <dcterms:created xsi:type="dcterms:W3CDTF">2017-03-24T02:55:08Z</dcterms:created>
  <dcterms:modified xsi:type="dcterms:W3CDTF">2021-06-16T11:35:16Z</dcterms:modified>
</cp:coreProperties>
</file>